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17.xml.rels" ContentType="application/vnd.openxmlformats-package.relationships+xml"/>
  <Override PartName="/ppt/slides/_rels/slide5.xml.rels" ContentType="application/vnd.openxmlformats-package.relationships+xml"/>
  <Override PartName="/ppt/slides/_rels/slide16.xml.rels" ContentType="application/vnd.openxmlformats-package.relationships+xml"/>
  <Override PartName="/ppt/slides/_rels/slide4.xml.rels" ContentType="application/vnd.openxmlformats-package.relationships+xml"/>
  <Override PartName="/ppt/slides/_rels/slide15.xml.rels" ContentType="application/vnd.openxmlformats-package.relationships+xml"/>
  <Override PartName="/ppt/slides/_rels/slide3.xml.rels" ContentType="application/vnd.openxmlformats-package.relationships+xml"/>
  <Override PartName="/ppt/slides/_rels/slide14.xml.rels" ContentType="application/vnd.openxmlformats-package.relationships+xml"/>
  <Override PartName="/ppt/slides/_rels/slide2.xml.rels" ContentType="application/vnd.openxmlformats-package.relationships+xml"/>
  <Override PartName="/ppt/slides/_rels/slide13.xml.rels" ContentType="application/vnd.openxmlformats-package.relationships+xml"/>
  <Override PartName="/ppt/slides/_rels/slide1.xml.rels" ContentType="application/vnd.openxmlformats-package.relationships+xml"/>
  <Override PartName="/ppt/slides/slide11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media/image9.png" ContentType="image/png"/>
  <Override PartName="/ppt/media/image10.png" ContentType="image/png"/>
  <Override PartName="/ppt/media/image13.png" ContentType="image/png"/>
  <Override PartName="/ppt/media/image8.png" ContentType="image/png"/>
  <Override PartName="/ppt/media/image17.png" ContentType="image/png"/>
  <Override PartName="/ppt/media/image16.png" ContentType="image/png"/>
  <Override PartName="/ppt/media/image15.png" ContentType="image/png"/>
  <Override PartName="/ppt/media/image14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11.png" ContentType="image/png"/>
  <Override PartName="/ppt/media/image7.png" ContentType="image/png"/>
  <Override PartName="/ppt/media/image1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0080625" cy="567055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03D5129-0799-4AD5-80B2-C837A10B53C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CA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CA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78725ED-B422-4EB8-90AD-5551077F54B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CA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CA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348C801-FD92-41BC-9DC8-C12B18B7D52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CA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CA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8AA9AA0-B843-45AA-A4C6-F22EBD0F5B2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CA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CA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DD2335E-EC2E-4930-B413-6A546324ADD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CA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CA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C725851-613D-494E-BABA-1C1D1987922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CA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CA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35A0B97-AA0D-49F7-B071-DE7A7FE9056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CA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CA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FA34F1D-FF96-4FE7-A3ED-C9C8A153B92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CA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A4E34EE-5B06-4705-B193-FDE62F99CD4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CA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CA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3A701E8-D789-4942-BBC7-70087228A94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CA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CA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1984022-BD67-4A6F-BFD0-5FAF0F88316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CA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CA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9881D44-9DE8-404F-8984-31E00662B2E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CA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3447360" y="5165280"/>
            <a:ext cx="3193200" cy="38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C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CA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C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7227360" y="5165280"/>
            <a:ext cx="2346480" cy="38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C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09E0227-D6D8-4122-93B7-001E3BC20E49}" type="slidenum">
              <a:rPr b="0" lang="en-CA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C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504000" y="5165280"/>
            <a:ext cx="2346480" cy="38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C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CA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C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CA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CA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CA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CA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CA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CA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CA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CA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CA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CA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69840" cy="944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69840" cy="328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1"/>
          <a:stretch/>
        </p:blipFill>
        <p:spPr>
          <a:xfrm>
            <a:off x="524880" y="22320"/>
            <a:ext cx="9071640" cy="5669280"/>
          </a:xfrm>
          <a:prstGeom prst="rect">
            <a:avLst/>
          </a:prstGeom>
          <a:ln w="0">
            <a:noFill/>
          </a:ln>
        </p:spPr>
      </p:pic>
      <p:sp>
        <p:nvSpPr>
          <p:cNvPr id="44" name=""/>
          <p:cNvSpPr/>
          <p:nvPr/>
        </p:nvSpPr>
        <p:spPr>
          <a:xfrm>
            <a:off x="207000" y="0"/>
            <a:ext cx="2492640" cy="288360"/>
          </a:xfrm>
          <a:prstGeom prst="rect">
            <a:avLst/>
          </a:prstGeom>
          <a:solidFill>
            <a:srgbClr val="ffffa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Last shot ffid=55 (stomping)</a:t>
            </a:r>
            <a:endParaRPr b="0" lang="en-CA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" descr=""/>
          <p:cNvPicPr/>
          <p:nvPr/>
        </p:nvPicPr>
        <p:blipFill>
          <a:blip r:embed="rId1"/>
          <a:stretch/>
        </p:blipFill>
        <p:spPr>
          <a:xfrm>
            <a:off x="524880" y="360"/>
            <a:ext cx="9071640" cy="5669280"/>
          </a:xfrm>
          <a:prstGeom prst="rect">
            <a:avLst/>
          </a:prstGeom>
          <a:ln w="0">
            <a:noFill/>
          </a:ln>
        </p:spPr>
      </p:pic>
      <p:sp>
        <p:nvSpPr>
          <p:cNvPr id="64" name=""/>
          <p:cNvSpPr/>
          <p:nvPr/>
        </p:nvSpPr>
        <p:spPr>
          <a:xfrm>
            <a:off x="207000" y="0"/>
            <a:ext cx="1051920" cy="288360"/>
          </a:xfrm>
          <a:prstGeom prst="rect">
            <a:avLst/>
          </a:prstGeom>
          <a:solidFill>
            <a:srgbClr val="ffffa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 </a:t>
            </a: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Ffid=52</a:t>
            </a:r>
            <a:endParaRPr b="0" lang="en-CA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" descr=""/>
          <p:cNvPicPr/>
          <p:nvPr/>
        </p:nvPicPr>
        <p:blipFill>
          <a:blip r:embed="rId1"/>
          <a:stretch/>
        </p:blipFill>
        <p:spPr>
          <a:xfrm>
            <a:off x="524880" y="22320"/>
            <a:ext cx="9071640" cy="5669280"/>
          </a:xfrm>
          <a:prstGeom prst="rect">
            <a:avLst/>
          </a:prstGeom>
          <a:ln w="0">
            <a:noFill/>
          </a:ln>
        </p:spPr>
      </p:pic>
      <p:sp>
        <p:nvSpPr>
          <p:cNvPr id="66" name=""/>
          <p:cNvSpPr/>
          <p:nvPr/>
        </p:nvSpPr>
        <p:spPr>
          <a:xfrm>
            <a:off x="207000" y="0"/>
            <a:ext cx="1951920" cy="288360"/>
          </a:xfrm>
          <a:prstGeom prst="rect">
            <a:avLst/>
          </a:prstGeom>
          <a:solidFill>
            <a:srgbClr val="ffffa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 </a:t>
            </a: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Ffid=52 location</a:t>
            </a: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	</a:t>
            </a:r>
            <a:endParaRPr b="0" lang="en-CA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" descr=""/>
          <p:cNvPicPr/>
          <p:nvPr/>
        </p:nvPicPr>
        <p:blipFill>
          <a:blip r:embed="rId1"/>
          <a:stretch/>
        </p:blipFill>
        <p:spPr>
          <a:xfrm>
            <a:off x="524880" y="22320"/>
            <a:ext cx="9071640" cy="5669280"/>
          </a:xfrm>
          <a:prstGeom prst="rect">
            <a:avLst/>
          </a:prstGeom>
          <a:ln w="0">
            <a:noFill/>
          </a:ln>
        </p:spPr>
      </p:pic>
      <p:sp>
        <p:nvSpPr>
          <p:cNvPr id="68" name=""/>
          <p:cNvSpPr/>
          <p:nvPr/>
        </p:nvSpPr>
        <p:spPr>
          <a:xfrm>
            <a:off x="207000" y="0"/>
            <a:ext cx="1051920" cy="288360"/>
          </a:xfrm>
          <a:prstGeom prst="rect">
            <a:avLst/>
          </a:prstGeom>
          <a:solidFill>
            <a:srgbClr val="ffffa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 </a:t>
            </a: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Ffid=51</a:t>
            </a:r>
            <a:endParaRPr b="0" lang="en-CA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" descr=""/>
          <p:cNvPicPr/>
          <p:nvPr/>
        </p:nvPicPr>
        <p:blipFill>
          <a:blip r:embed="rId1"/>
          <a:stretch/>
        </p:blipFill>
        <p:spPr>
          <a:xfrm>
            <a:off x="524880" y="22320"/>
            <a:ext cx="9071640" cy="5669280"/>
          </a:xfrm>
          <a:prstGeom prst="rect">
            <a:avLst/>
          </a:prstGeom>
          <a:ln w="0">
            <a:noFill/>
          </a:ln>
        </p:spPr>
      </p:pic>
      <p:sp>
        <p:nvSpPr>
          <p:cNvPr id="70" name=""/>
          <p:cNvSpPr/>
          <p:nvPr/>
        </p:nvSpPr>
        <p:spPr>
          <a:xfrm>
            <a:off x="207000" y="0"/>
            <a:ext cx="1951920" cy="288360"/>
          </a:xfrm>
          <a:prstGeom prst="rect">
            <a:avLst/>
          </a:prstGeom>
          <a:solidFill>
            <a:srgbClr val="ffffa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 </a:t>
            </a: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Ffid=51 location</a:t>
            </a: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	</a:t>
            </a:r>
            <a:endParaRPr b="0" lang="en-CA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" descr=""/>
          <p:cNvPicPr/>
          <p:nvPr/>
        </p:nvPicPr>
        <p:blipFill>
          <a:blip r:embed="rId1"/>
          <a:stretch/>
        </p:blipFill>
        <p:spPr>
          <a:xfrm>
            <a:off x="467280" y="0"/>
            <a:ext cx="9071640" cy="5669280"/>
          </a:xfrm>
          <a:prstGeom prst="rect">
            <a:avLst/>
          </a:prstGeom>
          <a:ln w="0">
            <a:noFill/>
          </a:ln>
        </p:spPr>
      </p:pic>
      <p:sp>
        <p:nvSpPr>
          <p:cNvPr id="72" name=""/>
          <p:cNvSpPr/>
          <p:nvPr/>
        </p:nvSpPr>
        <p:spPr>
          <a:xfrm>
            <a:off x="207000" y="0"/>
            <a:ext cx="2311920" cy="288360"/>
          </a:xfrm>
          <a:prstGeom prst="rect">
            <a:avLst/>
          </a:prstGeom>
          <a:solidFill>
            <a:srgbClr val="ffffa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 </a:t>
            </a: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Small station spread ffid=3</a:t>
            </a:r>
            <a:endParaRPr b="0" lang="en-CA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" descr=""/>
          <p:cNvPicPr/>
          <p:nvPr/>
        </p:nvPicPr>
        <p:blipFill>
          <a:blip r:embed="rId1"/>
          <a:stretch/>
        </p:blipFill>
        <p:spPr>
          <a:xfrm>
            <a:off x="524880" y="360"/>
            <a:ext cx="9071640" cy="5669280"/>
          </a:xfrm>
          <a:prstGeom prst="rect">
            <a:avLst/>
          </a:prstGeom>
          <a:ln w="0">
            <a:noFill/>
          </a:ln>
        </p:spPr>
      </p:pic>
      <p:sp>
        <p:nvSpPr>
          <p:cNvPr id="74" name=""/>
          <p:cNvSpPr/>
          <p:nvPr/>
        </p:nvSpPr>
        <p:spPr>
          <a:xfrm>
            <a:off x="207000" y="0"/>
            <a:ext cx="4291920" cy="538920"/>
          </a:xfrm>
          <a:prstGeom prst="rect">
            <a:avLst/>
          </a:prstGeom>
          <a:solidFill>
            <a:srgbClr val="ffffa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 </a:t>
            </a: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Ffid=3 location. Note the smear of white location region</a:t>
            </a:r>
            <a:endParaRPr b="0" lang="en-CA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It looks like the source was actually near the corner?</a:t>
            </a: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	</a:t>
            </a:r>
            <a:endParaRPr b="0" lang="en-CA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" descr=""/>
          <p:cNvPicPr/>
          <p:nvPr/>
        </p:nvPicPr>
        <p:blipFill>
          <a:blip r:embed="rId1"/>
          <a:stretch/>
        </p:blipFill>
        <p:spPr>
          <a:xfrm>
            <a:off x="467280" y="0"/>
            <a:ext cx="9071640" cy="5669280"/>
          </a:xfrm>
          <a:prstGeom prst="rect">
            <a:avLst/>
          </a:prstGeom>
          <a:ln w="0">
            <a:noFill/>
          </a:ln>
        </p:spPr>
      </p:pic>
      <p:sp>
        <p:nvSpPr>
          <p:cNvPr id="76" name=""/>
          <p:cNvSpPr/>
          <p:nvPr/>
        </p:nvSpPr>
        <p:spPr>
          <a:xfrm>
            <a:off x="207000" y="0"/>
            <a:ext cx="3931920" cy="288360"/>
          </a:xfrm>
          <a:prstGeom prst="rect">
            <a:avLst/>
          </a:prstGeom>
          <a:solidFill>
            <a:srgbClr val="ffffa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 </a:t>
            </a: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Small station spread ffid=1</a:t>
            </a:r>
            <a:endParaRPr b="0" lang="en-CA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" descr=""/>
          <p:cNvPicPr/>
          <p:nvPr/>
        </p:nvPicPr>
        <p:blipFill>
          <a:blip r:embed="rId1"/>
          <a:stretch/>
        </p:blipFill>
        <p:spPr>
          <a:xfrm>
            <a:off x="524880" y="22320"/>
            <a:ext cx="9071640" cy="5669280"/>
          </a:xfrm>
          <a:prstGeom prst="rect">
            <a:avLst/>
          </a:prstGeom>
          <a:ln w="0">
            <a:noFill/>
          </a:ln>
        </p:spPr>
      </p:pic>
      <p:sp>
        <p:nvSpPr>
          <p:cNvPr id="78" name=""/>
          <p:cNvSpPr/>
          <p:nvPr/>
        </p:nvSpPr>
        <p:spPr>
          <a:xfrm>
            <a:off x="207000" y="0"/>
            <a:ext cx="3931920" cy="288360"/>
          </a:xfrm>
          <a:prstGeom prst="rect">
            <a:avLst/>
          </a:prstGeom>
          <a:solidFill>
            <a:srgbClr val="ffffa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 </a:t>
            </a: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Small spread ffid=1 location</a:t>
            </a:r>
            <a:endParaRPr b="0" lang="en-CA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69840" cy="944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69840" cy="328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1"/>
          <a:stretch/>
        </p:blipFill>
        <p:spPr>
          <a:xfrm>
            <a:off x="559800" y="111240"/>
            <a:ext cx="8888760" cy="5669280"/>
          </a:xfrm>
          <a:prstGeom prst="rect">
            <a:avLst/>
          </a:prstGeom>
          <a:ln w="0">
            <a:noFill/>
          </a:ln>
        </p:spPr>
      </p:pic>
      <p:sp>
        <p:nvSpPr>
          <p:cNvPr id="48" name=""/>
          <p:cNvSpPr/>
          <p:nvPr/>
        </p:nvSpPr>
        <p:spPr>
          <a:xfrm>
            <a:off x="27000" y="70560"/>
            <a:ext cx="3211920" cy="288360"/>
          </a:xfrm>
          <a:prstGeom prst="rect">
            <a:avLst/>
          </a:prstGeom>
          <a:solidFill>
            <a:srgbClr val="ffffa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Located at the upper-right corner (SW)</a:t>
            </a:r>
            <a:endParaRPr b="0" lang="en-CA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" descr=""/>
          <p:cNvPicPr/>
          <p:nvPr/>
        </p:nvPicPr>
        <p:blipFill>
          <a:blip r:embed="rId1"/>
          <a:stretch/>
        </p:blipFill>
        <p:spPr>
          <a:xfrm>
            <a:off x="524880" y="22320"/>
            <a:ext cx="9071640" cy="5669280"/>
          </a:xfrm>
          <a:prstGeom prst="rect">
            <a:avLst/>
          </a:prstGeom>
          <a:ln w="0">
            <a:noFill/>
          </a:ln>
        </p:spPr>
      </p:pic>
      <p:sp>
        <p:nvSpPr>
          <p:cNvPr id="50" name=""/>
          <p:cNvSpPr/>
          <p:nvPr/>
        </p:nvSpPr>
        <p:spPr>
          <a:xfrm>
            <a:off x="27000" y="0"/>
            <a:ext cx="3211920" cy="468360"/>
          </a:xfrm>
          <a:prstGeom prst="rect">
            <a:avLst/>
          </a:prstGeom>
          <a:solidFill>
            <a:srgbClr val="ffffa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The same with added constant-source distance contours for each station</a:t>
            </a:r>
            <a:endParaRPr b="0" lang="en-CA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" descr=""/>
          <p:cNvPicPr/>
          <p:nvPr/>
        </p:nvPicPr>
        <p:blipFill>
          <a:blip r:embed="rId1"/>
          <a:stretch/>
        </p:blipFill>
        <p:spPr>
          <a:xfrm>
            <a:off x="524880" y="22320"/>
            <a:ext cx="9072000" cy="5669640"/>
          </a:xfrm>
          <a:prstGeom prst="rect">
            <a:avLst/>
          </a:prstGeom>
          <a:ln w="0">
            <a:noFill/>
          </a:ln>
        </p:spPr>
      </p:pic>
      <p:sp>
        <p:nvSpPr>
          <p:cNvPr id="52" name=""/>
          <p:cNvSpPr/>
          <p:nvPr/>
        </p:nvSpPr>
        <p:spPr>
          <a:xfrm>
            <a:off x="19080" y="38160"/>
            <a:ext cx="4300200" cy="501120"/>
          </a:xfrm>
          <a:prstGeom prst="rect">
            <a:avLst/>
          </a:prstGeom>
          <a:solidFill>
            <a:srgbClr val="ffffa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CA" sz="1000" spc="-1" strike="noStrike">
                <a:solidFill>
                  <a:srgbClr val="c9211e"/>
                </a:solidFill>
                <a:latin typeface="Arial"/>
                <a:ea typeface="DejaVu Sans"/>
              </a:rPr>
              <a:t>Test with using calculated times instead of the measured times (note check-mark below). Note that all circles cross at the source point</a:t>
            </a:r>
            <a:endParaRPr b="0" lang="en-CA" sz="1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" descr=""/>
          <p:cNvPicPr/>
          <p:nvPr/>
        </p:nvPicPr>
        <p:blipFill>
          <a:blip r:embed="rId1"/>
          <a:stretch/>
        </p:blipFill>
        <p:spPr>
          <a:xfrm>
            <a:off x="467280" y="360"/>
            <a:ext cx="9072360" cy="5670000"/>
          </a:xfrm>
          <a:prstGeom prst="rect">
            <a:avLst/>
          </a:prstGeom>
          <a:ln w="0">
            <a:noFill/>
          </a:ln>
        </p:spPr>
      </p:pic>
      <p:sp>
        <p:nvSpPr>
          <p:cNvPr id="54" name=""/>
          <p:cNvSpPr/>
          <p:nvPr/>
        </p:nvSpPr>
        <p:spPr>
          <a:xfrm>
            <a:off x="0" y="0"/>
            <a:ext cx="4679640" cy="288360"/>
          </a:xfrm>
          <a:prstGeom prst="rect">
            <a:avLst/>
          </a:prstGeom>
          <a:solidFill>
            <a:srgbClr val="ffffa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shot ffid=48 (using rock to strike at the same point as ffid=55)</a:t>
            </a:r>
            <a:endParaRPr b="0" lang="en-CA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" descr=""/>
          <p:cNvPicPr/>
          <p:nvPr/>
        </p:nvPicPr>
        <p:blipFill>
          <a:blip r:embed="rId1"/>
          <a:stretch/>
        </p:blipFill>
        <p:spPr>
          <a:xfrm>
            <a:off x="467280" y="17640"/>
            <a:ext cx="9072360" cy="5670000"/>
          </a:xfrm>
          <a:prstGeom prst="rect">
            <a:avLst/>
          </a:prstGeom>
          <a:ln w="0">
            <a:noFill/>
          </a:ln>
        </p:spPr>
      </p:pic>
      <p:sp>
        <p:nvSpPr>
          <p:cNvPr id="56" name=""/>
          <p:cNvSpPr/>
          <p:nvPr/>
        </p:nvSpPr>
        <p:spPr>
          <a:xfrm>
            <a:off x="0" y="0"/>
            <a:ext cx="1620000" cy="288360"/>
          </a:xfrm>
          <a:prstGeom prst="rect">
            <a:avLst/>
          </a:prstGeom>
          <a:solidFill>
            <a:srgbClr val="ffffa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Location in ffid=48 </a:t>
            </a:r>
            <a:endParaRPr b="0" lang="en-CA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" descr=""/>
          <p:cNvPicPr/>
          <p:nvPr/>
        </p:nvPicPr>
        <p:blipFill>
          <a:blip r:embed="rId1"/>
          <a:stretch/>
        </p:blipFill>
        <p:spPr>
          <a:xfrm>
            <a:off x="524880" y="22320"/>
            <a:ext cx="9071640" cy="5669280"/>
          </a:xfrm>
          <a:prstGeom prst="rect">
            <a:avLst/>
          </a:prstGeom>
          <a:ln w="0">
            <a:noFill/>
          </a:ln>
        </p:spPr>
      </p:pic>
      <p:sp>
        <p:nvSpPr>
          <p:cNvPr id="58" name=""/>
          <p:cNvSpPr/>
          <p:nvPr/>
        </p:nvSpPr>
        <p:spPr>
          <a:xfrm>
            <a:off x="207000" y="0"/>
            <a:ext cx="1951920" cy="288360"/>
          </a:xfrm>
          <a:prstGeom prst="rect">
            <a:avLst/>
          </a:prstGeom>
          <a:solidFill>
            <a:srgbClr val="ffffa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 </a:t>
            </a: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Ffid=54 near the sink</a:t>
            </a:r>
            <a:endParaRPr b="0" lang="en-CA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" descr=""/>
          <p:cNvPicPr/>
          <p:nvPr/>
        </p:nvPicPr>
        <p:blipFill>
          <a:blip r:embed="rId1"/>
          <a:stretch/>
        </p:blipFill>
        <p:spPr>
          <a:xfrm>
            <a:off x="524880" y="22320"/>
            <a:ext cx="9071640" cy="5669280"/>
          </a:xfrm>
          <a:prstGeom prst="rect">
            <a:avLst/>
          </a:prstGeom>
          <a:ln w="0">
            <a:noFill/>
          </a:ln>
        </p:spPr>
      </p:pic>
      <p:sp>
        <p:nvSpPr>
          <p:cNvPr id="60" name=""/>
          <p:cNvSpPr/>
          <p:nvPr/>
        </p:nvSpPr>
        <p:spPr>
          <a:xfrm>
            <a:off x="207000" y="0"/>
            <a:ext cx="2311920" cy="288360"/>
          </a:xfrm>
          <a:prstGeom prst="rect">
            <a:avLst/>
          </a:prstGeom>
          <a:solidFill>
            <a:srgbClr val="ffffa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 </a:t>
            </a: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Ffid=53 (shot in the middle)</a:t>
            </a:r>
            <a:endParaRPr b="0" lang="en-CA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" descr=""/>
          <p:cNvPicPr/>
          <p:nvPr/>
        </p:nvPicPr>
        <p:blipFill>
          <a:blip r:embed="rId1"/>
          <a:stretch/>
        </p:blipFill>
        <p:spPr>
          <a:xfrm>
            <a:off x="524880" y="22320"/>
            <a:ext cx="9071640" cy="5669280"/>
          </a:xfrm>
          <a:prstGeom prst="rect">
            <a:avLst/>
          </a:prstGeom>
          <a:ln w="0">
            <a:noFill/>
          </a:ln>
        </p:spPr>
      </p:pic>
      <p:sp>
        <p:nvSpPr>
          <p:cNvPr id="62" name=""/>
          <p:cNvSpPr/>
          <p:nvPr/>
        </p:nvSpPr>
        <p:spPr>
          <a:xfrm>
            <a:off x="207000" y="0"/>
            <a:ext cx="3571920" cy="288360"/>
          </a:xfrm>
          <a:prstGeom prst="rect">
            <a:avLst/>
          </a:prstGeom>
          <a:solidFill>
            <a:srgbClr val="ffffa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 </a:t>
            </a:r>
            <a:r>
              <a:rPr b="0" lang="en-CA" sz="1200" spc="-1" strike="noStrike">
                <a:solidFill>
                  <a:srgbClr val="c9211e"/>
                </a:solidFill>
                <a:latin typeface="Arial"/>
                <a:ea typeface="DejaVu Sans"/>
              </a:rPr>
              <a:t>Ffid=53. Here, we have to use fixed velocity</a:t>
            </a:r>
            <a:endParaRPr b="0" lang="en-CA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Application>LibreOffice/7.5.7.1$Linux_X86_64 LibreOffice_project/50$Build-1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2023-11-14T13:36:24Z</dcterms:created>
  <dc:creator/>
  <dc:description/>
  <dc:language>en-CA</dc:language>
  <cp:lastModifiedBy/>
  <dcterms:modified xsi:type="dcterms:W3CDTF">2023-11-23T18:01:15Z</dcterms:modified>
  <cp:revision>47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